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9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051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44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210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91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796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539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14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03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564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159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6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4A32B-75CA-4FE1-B521-0648C7233C0D}" type="datetimeFigureOut">
              <a:rPr lang="en-US" smtClean="0"/>
              <a:t>10/17/2016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61197D-6BC1-4DAB-92AA-4C6BECCEE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517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DAVID V. GOLIATH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Council v. Club</a:t>
            </a:r>
          </a:p>
          <a:p>
            <a:r>
              <a:rPr lang="en-US" dirty="0"/>
              <a:t>Large Resort v. Small Resort</a:t>
            </a:r>
          </a:p>
        </p:txBody>
      </p:sp>
    </p:spTree>
    <p:extLst>
      <p:ext uri="{BB962C8B-B14F-4D97-AF65-F5344CB8AC3E}">
        <p14:creationId xmlns:p14="http://schemas.microsoft.com/office/powerpoint/2010/main" val="1984353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Club v. Council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are the benefits of a council?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What are the benefits of a club?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Do the two compete?  Is competition healthy?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957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Breakout Discussions	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are the benefits of a council from the perspective of 1) members; 2) resorts; 3) tour operators.</a:t>
            </a:r>
          </a:p>
          <a:p>
            <a:r>
              <a:rPr lang="en-US" dirty="0"/>
              <a:t>What are the benefits of a club from the perspective of 1) members; 2) resorts; and 3) tour operators.</a:t>
            </a:r>
          </a:p>
          <a:p>
            <a:r>
              <a:rPr lang="en-US" dirty="0"/>
              <a:t>Is there a reason for the two to compete?</a:t>
            </a:r>
          </a:p>
          <a:p>
            <a:r>
              <a:rPr lang="en-US" dirty="0"/>
              <a:t>Do the two offer different opportunities?</a:t>
            </a:r>
          </a:p>
          <a:p>
            <a:r>
              <a:rPr lang="en-US" dirty="0"/>
              <a:t>Does membership in a council promote membership in a club?  If so, how?</a:t>
            </a:r>
          </a:p>
          <a:p>
            <a:r>
              <a:rPr lang="en-US" dirty="0"/>
              <a:t>How can a council make itself a viable reason a skier want to join a council club?</a:t>
            </a:r>
          </a:p>
        </p:txBody>
      </p:sp>
    </p:spTree>
    <p:extLst>
      <p:ext uri="{BB962C8B-B14F-4D97-AF65-F5344CB8AC3E}">
        <p14:creationId xmlns:p14="http://schemas.microsoft.com/office/powerpoint/2010/main" val="2497837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Resort v. Large Resort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there a difference for your council in working with one over the other?</a:t>
            </a:r>
          </a:p>
          <a:p>
            <a:r>
              <a:rPr lang="en-US" dirty="0"/>
              <a:t>Does either offer a benefit that is not offered by the other?</a:t>
            </a:r>
          </a:p>
          <a:p>
            <a:r>
              <a:rPr lang="en-US" dirty="0"/>
              <a:t>Is this ever a discussion in selecting </a:t>
            </a:r>
            <a:r>
              <a:rPr lang="en-US"/>
              <a:t>a destination?</a:t>
            </a:r>
          </a:p>
        </p:txBody>
      </p:sp>
    </p:spTree>
    <p:extLst>
      <p:ext uri="{BB962C8B-B14F-4D97-AF65-F5344CB8AC3E}">
        <p14:creationId xmlns:p14="http://schemas.microsoft.com/office/powerpoint/2010/main" val="2786538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189</Words>
  <Application>Microsoft Office PowerPoint</Application>
  <PresentationFormat>Widescreen</PresentationFormat>
  <Paragraphs>22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DAVID V. GOLIATH</vt:lpstr>
      <vt:lpstr>Club v. Council</vt:lpstr>
      <vt:lpstr>Breakout Discussions  </vt:lpstr>
      <vt:lpstr>Small Resort v. Large Resort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DAVID V. GOLIATH</dc:title>
  <dc:creator>Cheryl Mann</dc:creator>
  <cp:lastModifiedBy>Jane Gutierrez</cp:lastModifiedBy>
  <cp:revision>3</cp:revision>
  <dcterms:created xsi:type="dcterms:W3CDTF">2016-08-18T18:24:48Z</dcterms:created>
  <dcterms:modified xsi:type="dcterms:W3CDTF">2016-10-17T14:43:25Z</dcterms:modified>
</cp:coreProperties>
</file>