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Candar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htrhGFnYtt+ezews/d0XrWO/Yv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andara-bold.fntdata"/><Relationship Id="rId16" Type="http://schemas.openxmlformats.org/officeDocument/2006/relationships/font" Target="fonts/Candara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andara-boldItalic.fntdata"/><Relationship Id="rId6" Type="http://schemas.openxmlformats.org/officeDocument/2006/relationships/slide" Target="slides/slide1.xml"/><Relationship Id="rId18" Type="http://schemas.openxmlformats.org/officeDocument/2006/relationships/font" Target="fonts/Candar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9" name="Google Shape;39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4" name="Google Shape;64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0" y="609600"/>
            <a:ext cx="9144000" cy="397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ndara"/>
              <a:buNone/>
            </a:pPr>
            <a:r>
              <a:rPr b="0" i="0" lang="en-US" sz="8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TRIP LEADERS!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ndara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“Tips for success”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/>
          <p:nvPr/>
        </p:nvSpPr>
        <p:spPr>
          <a:xfrm>
            <a:off x="-228600" y="1101725"/>
            <a:ext cx="73914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ndara"/>
              <a:buNone/>
            </a:pPr>
            <a:r>
              <a:rPr b="1" i="1" lang="en-US" sz="6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So, what next!? </a:t>
            </a:r>
            <a:endParaRPr/>
          </a:p>
        </p:txBody>
      </p:sp>
      <p:pic>
        <p:nvPicPr>
          <p:cNvPr descr="A bottle of wine being poured into a glass&#10;&#10;Description automatically generated" id="140" name="Google Shape;14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810000"/>
            <a:ext cx="3533775" cy="280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720000">
            <a:off x="4598987" y="1439862"/>
            <a:ext cx="3548062" cy="411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/>
        </p:nvSpPr>
        <p:spPr>
          <a:xfrm>
            <a:off x="609600" y="1828800"/>
            <a:ext cx="7631112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rgbClr val="C00000"/>
                </a:solidFill>
                <a:latin typeface="Candara"/>
                <a:ea typeface="Candara"/>
                <a:cs typeface="Candara"/>
                <a:sym typeface="Candara"/>
              </a:rPr>
              <a:t>Who are they….WHERE are they!?</a:t>
            </a:r>
            <a:endParaRPr/>
          </a:p>
        </p:txBody>
      </p:sp>
      <p:sp>
        <p:nvSpPr>
          <p:cNvPr id="90" name="Google Shape;90;p2"/>
          <p:cNvSpPr txBox="1"/>
          <p:nvPr/>
        </p:nvSpPr>
        <p:spPr>
          <a:xfrm>
            <a:off x="600075" y="2895600"/>
            <a:ext cx="7727950" cy="2232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Succession planning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Fostering a supportive network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Rewarding/recognizing a successful trip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581025" y="609600"/>
            <a:ext cx="5210175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Trip Leaders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Succession Planning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1066800" y="14478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Speak Up – acknowledge potential 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Start small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(local events/wkend trips)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Shadow as an asstistant 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Create co-leader opportunities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Support – start to finish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952500" y="15240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Have a mentor available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Have resources available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Veteran TL handbook? Budget Sheets? Email Templates? 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Reward / Recognition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609600" y="16002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Goes beyond monetary perks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Verbal &amp;/or written acknowledgement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Thank-you gifts/keepsakes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Listen to their ideas or struggles </a:t>
            </a:r>
            <a:endParaRPr/>
          </a:p>
          <a:p>
            <a:pPr indent="-1397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139700" lvl="0" marL="34290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/>
        </p:nvSpPr>
        <p:spPr>
          <a:xfrm>
            <a:off x="1371600" y="2171700"/>
            <a:ext cx="7500937" cy="3903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Trip Planning – resort selection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Trip budgets – what is included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Marketing &amp; promotion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Registration – collecting payments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Contract obligations – deadlines &amp; payments</a:t>
            </a:r>
            <a:endParaRPr/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Travel day &amp; onsite </a:t>
            </a:r>
            <a:endParaRPr/>
          </a:p>
        </p:txBody>
      </p:sp>
      <p:sp>
        <p:nvSpPr>
          <p:cNvPr id="115" name="Google Shape;115;p6"/>
          <p:cNvSpPr txBox="1"/>
          <p:nvPr/>
        </p:nvSpPr>
        <p:spPr>
          <a:xfrm>
            <a:off x="457200" y="533400"/>
            <a:ext cx="7267575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 Leader Responsibilities 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271462" y="1463675"/>
            <a:ext cx="678180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ndara"/>
              <a:buNone/>
            </a:pPr>
            <a:r>
              <a:rPr b="1" i="1" lang="en-US" sz="4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Varies dramatically by club! 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400050" y="220662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 Trip Planning</a:t>
            </a:r>
            <a:endParaRPr/>
          </a:p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571500" y="1066800"/>
            <a:ext cx="80867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Chicken or Egg – Resort or Trip Leader?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Budget Planning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Comps?  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Transfer costs?   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Single Supp? 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Activities/Amenities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Contract language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Payments &amp; drop dates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Make sure everyone involved knows their role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type="title"/>
          </p:nvPr>
        </p:nvSpPr>
        <p:spPr>
          <a:xfrm>
            <a:off x="400050" y="220662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Pre-trip Details</a:t>
            </a:r>
            <a:endParaRPr/>
          </a:p>
        </p:txBody>
      </p:sp>
      <p:sp>
        <p:nvSpPr>
          <p:cNvPr id="128" name="Google Shape;128;p8"/>
          <p:cNvSpPr txBox="1"/>
          <p:nvPr>
            <p:ph idx="1" type="body"/>
          </p:nvPr>
        </p:nvSpPr>
        <p:spPr>
          <a:xfrm>
            <a:off x="571500" y="1066800"/>
            <a:ext cx="80867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Marketing &amp; promotion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How are you getting travelers?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Registration &amp; payment collection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Tools for success &amp; shared documents?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Payment reminders?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Communication to travelers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Set appropriate expectations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/>
          <p:nvPr>
            <p:ph type="title"/>
          </p:nvPr>
        </p:nvSpPr>
        <p:spPr>
          <a:xfrm>
            <a:off x="400050" y="220662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ndara"/>
              <a:buNone/>
            </a:pPr>
            <a:r>
              <a:rPr b="1" i="0" lang="en-US" sz="4000" u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Travel Day /Onsite / Post Trip</a:t>
            </a:r>
            <a:endParaRPr/>
          </a:p>
        </p:txBody>
      </p:sp>
      <p:sp>
        <p:nvSpPr>
          <p:cNvPr id="134" name="Google Shape;134;p9"/>
          <p:cNvSpPr txBox="1"/>
          <p:nvPr>
            <p:ph idx="1" type="body"/>
          </p:nvPr>
        </p:nvSpPr>
        <p:spPr>
          <a:xfrm>
            <a:off x="762000" y="990600"/>
            <a:ext cx="80867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CONTACT INFO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Have appropriate contact info ready!  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T.O., Lodging, Transfer, Travelers!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Reminders &amp; Check in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Make yourself available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Remind travelers of departure plan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Post –Trip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Surveys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Reconciliation due to injury or other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Build excitement for the next trip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2014-09-17T17:03:48Z</dcterms:created>
  <dc:creator>Sara</dc:creator>
</cp:coreProperties>
</file>